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5" r:id="rId4"/>
    <p:sldId id="258" r:id="rId5"/>
    <p:sldId id="267" r:id="rId6"/>
    <p:sldId id="259" r:id="rId7"/>
    <p:sldId id="264" r:id="rId8"/>
    <p:sldId id="260" r:id="rId9"/>
    <p:sldId id="268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93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7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72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020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814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84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6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61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5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3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5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6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38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6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37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SMART DUSTBIN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967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of smart </a:t>
            </a:r>
            <a:r>
              <a:rPr lang="en-IN" dirty="0" smtClean="0"/>
              <a:t>dustbin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71" r="10582"/>
          <a:stretch/>
        </p:blipFill>
        <p:spPr>
          <a:xfrm>
            <a:off x="7553750" y="4568392"/>
            <a:ext cx="4224474" cy="1838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318" t="-829" r="10617" b="12270"/>
          <a:stretch/>
        </p:blipFill>
        <p:spPr>
          <a:xfrm>
            <a:off x="7869269" y="1872731"/>
            <a:ext cx="3908955" cy="2386959"/>
          </a:xfrm>
          <a:prstGeom prst="rect">
            <a:avLst/>
          </a:prstGeom>
        </p:spPr>
      </p:pic>
      <p:sp>
        <p:nvSpPr>
          <p:cNvPr id="9" name="Content Placeholder 12"/>
          <p:cNvSpPr txBox="1">
            <a:spLocks/>
          </p:cNvSpPr>
          <p:nvPr/>
        </p:nvSpPr>
        <p:spPr>
          <a:xfrm>
            <a:off x="232646" y="2161949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N" dirty="0" smtClean="0"/>
              <a:t>Using tunnel method dustbin reduces the traffic problems</a:t>
            </a:r>
          </a:p>
          <a:p>
            <a:r>
              <a:rPr lang="en-IN" dirty="0" smtClean="0"/>
              <a:t>Reduces the man power</a:t>
            </a:r>
          </a:p>
          <a:p>
            <a:r>
              <a:rPr lang="en-IN" dirty="0" smtClean="0"/>
              <a:t>The dustbin won’t get filled</a:t>
            </a:r>
          </a:p>
          <a:p>
            <a:r>
              <a:rPr lang="en-IN" dirty="0" smtClean="0"/>
              <a:t>When the bin is almost going to fill it send the trash to </a:t>
            </a:r>
          </a:p>
          <a:p>
            <a:pPr marL="0" indent="0">
              <a:buNone/>
            </a:pPr>
            <a:r>
              <a:rPr lang="en-IN" dirty="0" smtClean="0"/>
              <a:t>   segregation place (using high pressure pump)</a:t>
            </a:r>
          </a:p>
          <a:p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44090" y="437593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using </a:t>
            </a:r>
            <a:r>
              <a:rPr lang="en-GB" dirty="0"/>
              <a:t>this we can </a:t>
            </a:r>
            <a:r>
              <a:rPr lang="en-GB" dirty="0" smtClean="0"/>
              <a:t>segregate the </a:t>
            </a:r>
          </a:p>
          <a:p>
            <a:r>
              <a:rPr lang="en-GB" dirty="0" smtClean="0"/>
              <a:t>waste </a:t>
            </a:r>
            <a:r>
              <a:rPr lang="en-GB" dirty="0"/>
              <a:t>into </a:t>
            </a:r>
            <a:r>
              <a:rPr lang="en-GB" dirty="0" smtClean="0"/>
              <a:t>different categories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Medical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bio degradable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Non bio degradable waste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57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7656" y="2580097"/>
            <a:ext cx="11138452" cy="1879935"/>
          </a:xfrm>
        </p:spPr>
        <p:txBody>
          <a:bodyPr/>
          <a:lstStyle/>
          <a:p>
            <a:r>
              <a:rPr lang="en-IN" sz="7200" dirty="0" smtClean="0"/>
              <a:t>THANK YOU</a:t>
            </a:r>
            <a:endParaRPr lang="en-IN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523349" y="6323309"/>
            <a:ext cx="2602857" cy="792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 smtClean="0"/>
              <a:t>– Art Star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8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Problem faced</a:t>
            </a:r>
          </a:p>
          <a:p>
            <a:r>
              <a:rPr lang="en-GB" dirty="0" smtClean="0"/>
              <a:t>solution</a:t>
            </a:r>
          </a:p>
          <a:p>
            <a:r>
              <a:rPr lang="en-GB" dirty="0" smtClean="0"/>
              <a:t>Components and working</a:t>
            </a:r>
            <a:endParaRPr lang="en-GB" dirty="0" smtClean="0"/>
          </a:p>
          <a:p>
            <a:r>
              <a:rPr lang="en-GB" dirty="0" smtClean="0"/>
              <a:t>Advantages</a:t>
            </a:r>
          </a:p>
          <a:p>
            <a:r>
              <a:rPr lang="en-GB" dirty="0"/>
              <a:t> </a:t>
            </a:r>
            <a:r>
              <a:rPr lang="en-GB" dirty="0" smtClean="0"/>
              <a:t>future </a:t>
            </a:r>
            <a:r>
              <a:rPr lang="en-GB" dirty="0" smtClean="0"/>
              <a:t>ideas</a:t>
            </a:r>
            <a:endParaRPr lang="en-GB" dirty="0" smtClean="0"/>
          </a:p>
          <a:p>
            <a:r>
              <a:rPr lang="en-GB" dirty="0" smtClean="0"/>
              <a:t>Future </a:t>
            </a:r>
            <a:r>
              <a:rPr lang="en-GB" dirty="0" smtClean="0"/>
              <a:t>of smart dustbin</a:t>
            </a:r>
            <a:endParaRPr lang="en-GB" dirty="0" smtClean="0"/>
          </a:p>
          <a:p>
            <a:r>
              <a:rPr lang="en-GB" dirty="0" smtClean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4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I</a:t>
            </a:r>
            <a:r>
              <a:rPr lang="en-IN" sz="5400" dirty="0" smtClean="0"/>
              <a:t>ntroduction</a:t>
            </a:r>
            <a:endParaRPr lang="en-IN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413" y="2212826"/>
            <a:ext cx="8946541" cy="4195481"/>
          </a:xfrm>
        </p:spPr>
        <p:txBody>
          <a:bodyPr>
            <a:normAutofit/>
          </a:bodyPr>
          <a:lstStyle/>
          <a:p>
            <a:r>
              <a:rPr lang="en-IN" dirty="0" smtClean="0"/>
              <a:t>Provide an IOT based solution to collecting the garbage</a:t>
            </a:r>
          </a:p>
          <a:p>
            <a:endParaRPr lang="en-IN" dirty="0" smtClean="0"/>
          </a:p>
          <a:p>
            <a:r>
              <a:rPr lang="en-IN" dirty="0" smtClean="0"/>
              <a:t>This ensued the greenish in the environment and support for </a:t>
            </a:r>
            <a:r>
              <a:rPr lang="en-IN" dirty="0" err="1" smtClean="0"/>
              <a:t>swachh</a:t>
            </a:r>
            <a:r>
              <a:rPr lang="en-IN" dirty="0" smtClean="0"/>
              <a:t> </a:t>
            </a:r>
            <a:r>
              <a:rPr lang="en-IN" dirty="0" err="1" smtClean="0"/>
              <a:t>bharat</a:t>
            </a:r>
            <a:r>
              <a:rPr lang="en-IN" dirty="0" smtClean="0"/>
              <a:t> for cleanness.</a:t>
            </a:r>
          </a:p>
          <a:p>
            <a:endParaRPr lang="en-IN" dirty="0" smtClean="0"/>
          </a:p>
          <a:p>
            <a:r>
              <a:rPr lang="en-GB" dirty="0"/>
              <a:t>It is project which supports </a:t>
            </a:r>
            <a:r>
              <a:rPr lang="en-GB" dirty="0" err="1" smtClean="0"/>
              <a:t>Swachh</a:t>
            </a:r>
            <a:r>
              <a:rPr lang="en-GB" dirty="0" smtClean="0"/>
              <a:t> </a:t>
            </a:r>
            <a:r>
              <a:rPr lang="en-GB" dirty="0"/>
              <a:t>Bharat </a:t>
            </a:r>
            <a:r>
              <a:rPr lang="en-GB" dirty="0" err="1" smtClean="0"/>
              <a:t>Abhiyan</a:t>
            </a:r>
            <a:r>
              <a:rPr lang="en-GB" dirty="0" smtClean="0"/>
              <a:t> . This </a:t>
            </a:r>
            <a:r>
              <a:rPr lang="en-GB" dirty="0"/>
              <a:t>concept helps to maintain our environment clean and pollution free</a:t>
            </a:r>
            <a:r>
              <a:rPr lang="en-GB" dirty="0" smtClean="0"/>
              <a:t>.</a:t>
            </a:r>
          </a:p>
          <a:p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/>
              <a:t>India generates 63 million tonnes of waste each year</a:t>
            </a:r>
            <a:r>
              <a:rPr lang="en-GB" sz="18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Over </a:t>
            </a:r>
            <a:r>
              <a:rPr lang="en-GB" sz="1800" dirty="0"/>
              <a:t>34 lakh tonnes of plastic was generated in the year 2019-2020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871" y="2662278"/>
            <a:ext cx="2416654" cy="1048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444" y="4082934"/>
            <a:ext cx="1841152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576" t="-448" r="576" b="9859"/>
          <a:stretch/>
        </p:blipFill>
        <p:spPr>
          <a:xfrm>
            <a:off x="9758041" y="3884806"/>
            <a:ext cx="2337155" cy="272038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2888" y="1353122"/>
            <a:ext cx="8946541" cy="4195481"/>
          </a:xfrm>
        </p:spPr>
        <p:txBody>
          <a:bodyPr>
            <a:normAutofit/>
          </a:bodyPr>
          <a:lstStyle/>
          <a:p>
            <a:r>
              <a:rPr lang="en-GB" dirty="0" smtClean="0"/>
              <a:t>In today world we the people are lazy we don’t care, we don’t mind any small things that matters a  lot</a:t>
            </a:r>
          </a:p>
          <a:p>
            <a:endParaRPr lang="en-GB" dirty="0" smtClean="0"/>
          </a:p>
          <a:p>
            <a:r>
              <a:rPr lang="en-GB" dirty="0" smtClean="0"/>
              <a:t> </a:t>
            </a:r>
            <a:r>
              <a:rPr lang="en-GB" dirty="0"/>
              <a:t>world, small </a:t>
            </a:r>
            <a:r>
              <a:rPr lang="en-GB" dirty="0" smtClean="0"/>
              <a:t>issues </a:t>
            </a:r>
            <a:r>
              <a:rPr lang="en-GB" dirty="0"/>
              <a:t>which leads to big problem like global </a:t>
            </a:r>
            <a:r>
              <a:rPr lang="en-GB" dirty="0" smtClean="0"/>
              <a:t>warming 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This leads to some of the environmental problem </a:t>
            </a:r>
          </a:p>
          <a:p>
            <a:endParaRPr lang="en-GB" dirty="0" smtClean="0"/>
          </a:p>
          <a:p>
            <a:r>
              <a:rPr lang="en-GB" dirty="0" smtClean="0"/>
              <a:t>People are dumping their waste such dustbin leads to problem to segregate the waste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258" y="1787066"/>
            <a:ext cx="2958938" cy="166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To come out of such hazardous we face. presenting you a new way of technology called </a:t>
            </a:r>
            <a:r>
              <a:rPr lang="en-IN" dirty="0"/>
              <a:t>S</a:t>
            </a:r>
            <a:r>
              <a:rPr lang="en-IN" dirty="0" smtClean="0"/>
              <a:t>mart dustbin</a:t>
            </a:r>
          </a:p>
          <a:p>
            <a:r>
              <a:rPr lang="en-IN" dirty="0" smtClean="0"/>
              <a:t>Which make people life easier </a:t>
            </a:r>
          </a:p>
          <a:p>
            <a:r>
              <a:rPr lang="en-IN" dirty="0" smtClean="0"/>
              <a:t>it doesn’t need any manual operation which simply mean automatic by using sensor</a:t>
            </a:r>
          </a:p>
          <a:p>
            <a:r>
              <a:rPr lang="en-IN" dirty="0" smtClean="0"/>
              <a:t>Since the dustbin contains thousands of bacteria over it which affects the human health easily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This can be avoided by using smart dustbin</a:t>
            </a:r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982" y="1853248"/>
            <a:ext cx="1849412" cy="1994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944" y="4413292"/>
            <a:ext cx="3249450" cy="2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components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Arduino </a:t>
            </a:r>
            <a:r>
              <a:rPr lang="en-GB" dirty="0" err="1" smtClean="0"/>
              <a:t>uno</a:t>
            </a:r>
            <a:r>
              <a:rPr lang="en-GB" dirty="0" smtClean="0"/>
              <a:t> board</a:t>
            </a:r>
          </a:p>
          <a:p>
            <a:r>
              <a:rPr lang="en-GB" dirty="0" smtClean="0"/>
              <a:t>Ultra sonic sensor</a:t>
            </a:r>
          </a:p>
          <a:p>
            <a:r>
              <a:rPr lang="en-GB" dirty="0" smtClean="0"/>
              <a:t>servo </a:t>
            </a:r>
            <a:r>
              <a:rPr lang="en-GB" dirty="0" smtClean="0"/>
              <a:t>motor</a:t>
            </a:r>
          </a:p>
          <a:p>
            <a:r>
              <a:rPr lang="en-GB" dirty="0" smtClean="0"/>
              <a:t>9v battery</a:t>
            </a:r>
          </a:p>
          <a:p>
            <a:r>
              <a:rPr lang="en-GB" dirty="0" smtClean="0"/>
              <a:t>Dustbin</a:t>
            </a:r>
          </a:p>
          <a:p>
            <a:r>
              <a:rPr lang="en-GB" dirty="0" smtClean="0"/>
              <a:t>Servo motor</a:t>
            </a:r>
          </a:p>
          <a:p>
            <a:r>
              <a:rPr lang="en-GB" dirty="0" smtClean="0"/>
              <a:t>Jumper wires (male to </a:t>
            </a:r>
            <a:r>
              <a:rPr lang="en-GB" dirty="0" smtClean="0"/>
              <a:t>female</a:t>
            </a:r>
            <a:r>
              <a:rPr lang="en-GB" dirty="0" smtClean="0"/>
              <a:t>)</a:t>
            </a:r>
          </a:p>
          <a:p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0844" y="-205273"/>
            <a:ext cx="3387013" cy="3387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407" y="1413587"/>
            <a:ext cx="2542593" cy="2542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6476" y="2684883"/>
            <a:ext cx="3061827" cy="19302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100000" l="9778" r="897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5204" y="4850939"/>
            <a:ext cx="1574944" cy="1574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2373" y="4282759"/>
            <a:ext cx="1685780" cy="16857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1678" y="13994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In this we used a following 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8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458" y="452718"/>
            <a:ext cx="9404723" cy="1400530"/>
          </a:xfrm>
        </p:spPr>
        <p:txBody>
          <a:bodyPr/>
          <a:lstStyle/>
          <a:p>
            <a:r>
              <a:rPr lang="en-IN" dirty="0" smtClean="0"/>
              <a:t>Working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2362" y="1546167"/>
            <a:ext cx="4909457" cy="3895138"/>
          </a:xfrm>
        </p:spPr>
        <p:txBody>
          <a:bodyPr/>
          <a:lstStyle/>
          <a:p>
            <a:r>
              <a:rPr lang="en-GB" dirty="0" smtClean="0"/>
              <a:t>It </a:t>
            </a:r>
            <a:r>
              <a:rPr lang="en-GB" dirty="0"/>
              <a:t>works based on the ultrasonic </a:t>
            </a:r>
            <a:r>
              <a:rPr lang="en-GB" dirty="0" smtClean="0"/>
              <a:t>sensor which execute in a </a:t>
            </a:r>
            <a:r>
              <a:rPr lang="en-GB" dirty="0"/>
              <a:t>particular  range </a:t>
            </a:r>
          </a:p>
          <a:p>
            <a:r>
              <a:rPr lang="en-GB" dirty="0" smtClean="0"/>
              <a:t>When an object </a:t>
            </a:r>
            <a:r>
              <a:rPr lang="en-GB" dirty="0"/>
              <a:t>where comes into a range the sensor recognise and </a:t>
            </a:r>
            <a:r>
              <a:rPr lang="en-GB" dirty="0" smtClean="0"/>
              <a:t>opens the led</a:t>
            </a:r>
            <a:endParaRPr lang="en-GB" dirty="0"/>
          </a:p>
          <a:p>
            <a:r>
              <a:rPr lang="en-IN" dirty="0" smtClean="0"/>
              <a:t>After we moved the led will closed automatically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635" y="1152983"/>
            <a:ext cx="3088990" cy="2321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154" y="3349152"/>
            <a:ext cx="3219062" cy="3225712"/>
          </a:xfrm>
          <a:prstGeom prst="rect">
            <a:avLst/>
          </a:prstGeom>
        </p:spPr>
      </p:pic>
      <p:pic>
        <p:nvPicPr>
          <p:cNvPr id="10" name="WhatsApp Video 2021-12-19 at 05.17.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4290" y="652855"/>
            <a:ext cx="3293864" cy="59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6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9"/>
            <a:ext cx="7957561" cy="772044"/>
          </a:xfrm>
        </p:spPr>
        <p:txBody>
          <a:bodyPr/>
          <a:lstStyle/>
          <a:p>
            <a:r>
              <a:rPr lang="en-GB" dirty="0" smtClean="0"/>
              <a:t>1.</a:t>
            </a:r>
            <a:r>
              <a:rPr lang="en-IN" dirty="0" smtClean="0"/>
              <a:t>advantages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665" y="5394271"/>
            <a:ext cx="2747772" cy="131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46" y="1224762"/>
            <a:ext cx="3209466" cy="1904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777" y="1224762"/>
            <a:ext cx="3248316" cy="190446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31182" y="1465034"/>
            <a:ext cx="3963282" cy="5517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N" dirty="0" smtClean="0"/>
              <a:t>Reduce </a:t>
            </a:r>
            <a:r>
              <a:rPr lang="en-IN" dirty="0" smtClean="0"/>
              <a:t>man power</a:t>
            </a:r>
          </a:p>
          <a:p>
            <a:r>
              <a:rPr lang="en-IN" dirty="0" smtClean="0"/>
              <a:t>We can stop</a:t>
            </a:r>
            <a:r>
              <a:rPr lang="en-IN" dirty="0" smtClean="0"/>
              <a:t> </a:t>
            </a:r>
            <a:r>
              <a:rPr lang="en-IN" dirty="0" smtClean="0"/>
              <a:t>polluting the </a:t>
            </a:r>
            <a:r>
              <a:rPr lang="en-IN" dirty="0" smtClean="0"/>
              <a:t>river</a:t>
            </a:r>
            <a:endParaRPr lang="en-IN" dirty="0" smtClean="0"/>
          </a:p>
          <a:p>
            <a:r>
              <a:rPr lang="en-IN" dirty="0" smtClean="0"/>
              <a:t>Easy for segregate </a:t>
            </a:r>
          </a:p>
          <a:p>
            <a:pPr marL="0" indent="0">
              <a:buNone/>
            </a:pPr>
            <a:r>
              <a:rPr lang="en-IN" dirty="0" smtClean="0"/>
              <a:t>Bio &amp; non bio </a:t>
            </a:r>
            <a:r>
              <a:rPr lang="en-IN" dirty="0" smtClean="0"/>
              <a:t>waste</a:t>
            </a:r>
          </a:p>
          <a:p>
            <a:r>
              <a:rPr lang="en-IN" dirty="0" smtClean="0"/>
              <a:t>Even </a:t>
            </a:r>
            <a:r>
              <a:rPr lang="en-IN" dirty="0"/>
              <a:t>kids </a:t>
            </a:r>
            <a:r>
              <a:rPr lang="en-IN" dirty="0" smtClean="0"/>
              <a:t>loves to use that</a:t>
            </a:r>
          </a:p>
          <a:p>
            <a:pPr marL="0" indent="0">
              <a:buNone/>
            </a:pPr>
            <a:r>
              <a:rPr lang="en-IN" dirty="0" smtClean="0"/>
              <a:t>So that in future they will be responsible</a:t>
            </a:r>
          </a:p>
          <a:p>
            <a:r>
              <a:rPr lang="en-GB" dirty="0"/>
              <a:t>Since the dustbin contains thousands of bacteria over it </a:t>
            </a:r>
            <a:r>
              <a:rPr lang="en-GB" dirty="0" smtClean="0"/>
              <a:t>ne need to touch or open the bin</a:t>
            </a:r>
          </a:p>
          <a:p>
            <a:pPr marL="0" indent="0">
              <a:buNone/>
            </a:pPr>
            <a:r>
              <a:rPr lang="en-GB" dirty="0" smtClean="0"/>
              <a:t>We can use in </a:t>
            </a:r>
            <a:r>
              <a:rPr lang="en-IN" dirty="0" smtClean="0"/>
              <a:t>Medical sectors 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777" y="3254802"/>
            <a:ext cx="3248316" cy="1985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10205"/>
          <a:stretch/>
        </p:blipFill>
        <p:spPr>
          <a:xfrm>
            <a:off x="4288747" y="3254802"/>
            <a:ext cx="3209466" cy="19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Ideas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720736"/>
            <a:ext cx="7832870" cy="4527664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/>
              <a:t>Sensor that shows the level of trash in the dustbin</a:t>
            </a:r>
          </a:p>
          <a:p>
            <a:r>
              <a:rPr lang="en-GB" dirty="0"/>
              <a:t>Also we can use solar panel for the power </a:t>
            </a:r>
            <a:r>
              <a:rPr lang="en-GB" dirty="0" smtClean="0"/>
              <a:t>consumption</a:t>
            </a:r>
          </a:p>
          <a:p>
            <a:r>
              <a:rPr lang="en-GB" dirty="0"/>
              <a:t>Using AI the dustbin </a:t>
            </a:r>
            <a:r>
              <a:rPr lang="en-GB" dirty="0" smtClean="0"/>
              <a:t>recognise what type of waste</a:t>
            </a:r>
            <a:endParaRPr lang="en-GB" dirty="0"/>
          </a:p>
          <a:p>
            <a:r>
              <a:rPr lang="en-GB" dirty="0"/>
              <a:t>Also we can use speakers that sounds after closing the </a:t>
            </a:r>
            <a:r>
              <a:rPr lang="en-GB" dirty="0" smtClean="0"/>
              <a:t>bin </a:t>
            </a:r>
            <a:r>
              <a:rPr lang="en-GB" dirty="0"/>
              <a:t>it says “thank  </a:t>
            </a:r>
            <a:r>
              <a:rPr lang="en-GB" dirty="0" smtClean="0"/>
              <a:t>you for using me” message</a:t>
            </a:r>
            <a:endParaRPr lang="en-GB" dirty="0"/>
          </a:p>
          <a:p>
            <a:r>
              <a:rPr lang="en-GB" dirty="0" smtClean="0"/>
              <a:t>By using this tunnel method</a:t>
            </a:r>
          </a:p>
          <a:p>
            <a:r>
              <a:rPr lang="en-GB" dirty="0" smtClean="0"/>
              <a:t>Reduce </a:t>
            </a:r>
            <a:r>
              <a:rPr lang="en-GB" dirty="0"/>
              <a:t>traffic </a:t>
            </a:r>
            <a:r>
              <a:rPr lang="en-GB" dirty="0" smtClean="0"/>
              <a:t>problems No </a:t>
            </a:r>
            <a:r>
              <a:rPr lang="en-GB" dirty="0"/>
              <a:t>need or big </a:t>
            </a:r>
            <a:r>
              <a:rPr lang="en-GB" dirty="0" smtClean="0"/>
              <a:t>trucks</a:t>
            </a:r>
          </a:p>
          <a:p>
            <a:r>
              <a:rPr lang="en-GB" dirty="0" smtClean="0"/>
              <a:t>Segregation process is done easily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320" y="1265516"/>
            <a:ext cx="2804403" cy="2719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339" y="4064394"/>
            <a:ext cx="3300913" cy="237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8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359</TotalTime>
  <Words>469</Words>
  <Application>Microsoft Office PowerPoint</Application>
  <PresentationFormat>Widescreen</PresentationFormat>
  <Paragraphs>80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</vt:lpstr>
      <vt:lpstr>Wingdings 3</vt:lpstr>
      <vt:lpstr>Ion</vt:lpstr>
      <vt:lpstr>SMART DUSTBIN</vt:lpstr>
      <vt:lpstr>contents</vt:lpstr>
      <vt:lpstr>Introduction</vt:lpstr>
      <vt:lpstr>problems</vt:lpstr>
      <vt:lpstr>solution</vt:lpstr>
      <vt:lpstr>components</vt:lpstr>
      <vt:lpstr>Working</vt:lpstr>
      <vt:lpstr>1.advantages</vt:lpstr>
      <vt:lpstr>Future Ideas</vt:lpstr>
      <vt:lpstr>Future of smart dustbin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DUSTBIN</dc:title>
  <dc:creator>Art Star</dc:creator>
  <cp:lastModifiedBy>Art Star</cp:lastModifiedBy>
  <cp:revision>29</cp:revision>
  <dcterms:created xsi:type="dcterms:W3CDTF">2021-12-19T02:27:59Z</dcterms:created>
  <dcterms:modified xsi:type="dcterms:W3CDTF">2021-12-19T11:38:30Z</dcterms:modified>
</cp:coreProperties>
</file>